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11/16/2013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11/16/2013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11/16/2013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11/16/2013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11/16/2013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11/16/2013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11/16/2013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kuwritingproject.org/directors-blog.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1314ftms.weebly.com/scienc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1314ftms.weebly.com/social-studi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kidblog.org/MsJohnsonsClass-36/"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1314ftms.weebly.com/language-art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1314ftms.weebly.com/class-websites.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Pedagogical Recycling</a:t>
            </a:r>
            <a:endParaRPr lang="en-US" dirty="0"/>
          </a:p>
        </p:txBody>
      </p:sp>
      <p:sp>
        <p:nvSpPr>
          <p:cNvPr id="3" name="Subtitle 2"/>
          <p:cNvSpPr>
            <a:spLocks noGrp="1"/>
          </p:cNvSpPr>
          <p:nvPr>
            <p:ph type="subTitle" idx="1"/>
          </p:nvPr>
        </p:nvSpPr>
        <p:spPr/>
        <p:txBody>
          <a:bodyPr/>
          <a:lstStyle/>
          <a:p>
            <a:r>
              <a:rPr lang="en-US" dirty="0" smtClean="0"/>
              <a:t>Tiffany Johnson – SI 2013</a:t>
            </a:r>
            <a:endParaRPr lang="en-US" dirty="0"/>
          </a:p>
        </p:txBody>
      </p:sp>
    </p:spTree>
    <p:extLst>
      <p:ext uri="{BB962C8B-B14F-4D97-AF65-F5344CB8AC3E}">
        <p14:creationId xmlns:p14="http://schemas.microsoft.com/office/powerpoint/2010/main" val="378329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Rubrics and MGP – Lee/Yours Truly</a:t>
            </a:r>
            <a:endParaRPr lang="en-US" dirty="0"/>
          </a:p>
        </p:txBody>
      </p:sp>
      <p:sp>
        <p:nvSpPr>
          <p:cNvPr id="3" name="Content Placeholder 2"/>
          <p:cNvSpPr>
            <a:spLocks noGrp="1"/>
          </p:cNvSpPr>
          <p:nvPr>
            <p:ph sz="half" idx="1"/>
          </p:nvPr>
        </p:nvSpPr>
        <p:spPr/>
        <p:txBody>
          <a:bodyPr/>
          <a:lstStyle/>
          <a:p>
            <a:r>
              <a:rPr lang="en-US" dirty="0" smtClean="0"/>
              <a:t>Current Assignment</a:t>
            </a:r>
          </a:p>
          <a:p>
            <a:r>
              <a:rPr lang="en-US" dirty="0" smtClean="0"/>
              <a:t>In lieu of a research paper, students are doing research and presenting it through a </a:t>
            </a:r>
            <a:r>
              <a:rPr lang="en-US" dirty="0" err="1" smtClean="0"/>
              <a:t>multigenre</a:t>
            </a:r>
            <a:r>
              <a:rPr lang="en-US" dirty="0" smtClean="0"/>
              <a:t> project.</a:t>
            </a:r>
          </a:p>
          <a:p>
            <a:r>
              <a:rPr lang="en-US" dirty="0" smtClean="0"/>
              <a:t>I tweaked my own assignment and gave them choices of genres to get them thinking in new ways.</a:t>
            </a:r>
            <a:endParaRPr lang="en-US" dirty="0"/>
          </a:p>
        </p:txBody>
      </p:sp>
      <p:sp>
        <p:nvSpPr>
          <p:cNvPr id="4" name="Content Placeholder 3"/>
          <p:cNvSpPr>
            <a:spLocks noGrp="1"/>
          </p:cNvSpPr>
          <p:nvPr>
            <p:ph sz="half" idx="2"/>
          </p:nvPr>
        </p:nvSpPr>
        <p:spPr/>
        <p:txBody>
          <a:bodyPr/>
          <a:lstStyle/>
          <a:p>
            <a:r>
              <a:rPr lang="en-US" dirty="0" smtClean="0"/>
              <a:t>I was easily able to find and adjust a rubric online to use as a grading tool and as a way to let student’s know the specific expectations for the project up front.</a:t>
            </a:r>
            <a:endParaRPr lang="en-US" dirty="0"/>
          </a:p>
        </p:txBody>
      </p:sp>
    </p:spTree>
    <p:extLst>
      <p:ext uri="{BB962C8B-B14F-4D97-AF65-F5344CB8AC3E}">
        <p14:creationId xmlns:p14="http://schemas.microsoft.com/office/powerpoint/2010/main" val="261787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Marathon</a:t>
            </a:r>
            <a:endParaRPr lang="en-US" dirty="0"/>
          </a:p>
        </p:txBody>
      </p:sp>
      <p:sp>
        <p:nvSpPr>
          <p:cNvPr id="3" name="Content Placeholder 2"/>
          <p:cNvSpPr>
            <a:spLocks noGrp="1"/>
          </p:cNvSpPr>
          <p:nvPr>
            <p:ph idx="1"/>
          </p:nvPr>
        </p:nvSpPr>
        <p:spPr>
          <a:xfrm>
            <a:off x="685800" y="2194561"/>
            <a:ext cx="10634730" cy="1308493"/>
          </a:xfrm>
        </p:spPr>
        <p:txBody>
          <a:bodyPr>
            <a:normAutofit fontScale="85000" lnSpcReduction="20000"/>
          </a:bodyPr>
          <a:lstStyle/>
          <a:p>
            <a:r>
              <a:rPr lang="en-US" dirty="0" smtClean="0"/>
              <a:t>FTMS School Wide Writing Marathon</a:t>
            </a:r>
          </a:p>
          <a:p>
            <a:r>
              <a:rPr lang="en-US" dirty="0" smtClean="0"/>
              <a:t>Easy to organize</a:t>
            </a:r>
          </a:p>
          <a:p>
            <a:r>
              <a:rPr lang="en-US" dirty="0" smtClean="0"/>
              <a:t>Exciting to implement!</a:t>
            </a:r>
          </a:p>
          <a:p>
            <a:r>
              <a:rPr lang="en-US" dirty="0">
                <a:hlinkClick r:id="rId2"/>
              </a:rPr>
              <a:t>http://www.ekuwritingproject.org/directors-blog.html</a:t>
            </a:r>
            <a:endParaRPr lang="en-US" dirty="0"/>
          </a:p>
        </p:txBody>
      </p:sp>
      <p:pic>
        <p:nvPicPr>
          <p:cNvPr id="4" name="Picture 3"/>
          <p:cNvPicPr>
            <a:picLocks noChangeAspect="1"/>
          </p:cNvPicPr>
          <p:nvPr/>
        </p:nvPicPr>
        <p:blipFill>
          <a:blip r:embed="rId3"/>
          <a:stretch>
            <a:fillRect/>
          </a:stretch>
        </p:blipFill>
        <p:spPr>
          <a:xfrm>
            <a:off x="899838" y="3752574"/>
            <a:ext cx="10230862" cy="2517626"/>
          </a:xfrm>
          <a:prstGeom prst="rect">
            <a:avLst/>
          </a:prstGeom>
        </p:spPr>
      </p:pic>
    </p:spTree>
    <p:extLst>
      <p:ext uri="{BB962C8B-B14F-4D97-AF65-F5344CB8AC3E}">
        <p14:creationId xmlns:p14="http://schemas.microsoft.com/office/powerpoint/2010/main" val="21521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Analysis – Angie Burton</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Social Studies Class</a:t>
            </a:r>
          </a:p>
          <a:p>
            <a:r>
              <a:rPr lang="en-US" dirty="0" smtClean="0"/>
              <a:t>I started using pictures in social studies as writing into the day activities to use as formative assessments.  In this particular one, I was trying to assess whether my students understood the basic concept of types of economies by identifying which economy this picture most likely came from.  This activity immediately gave me an idea of which students had grasped the concept from the previous day.</a:t>
            </a:r>
            <a:endParaRPr lang="en-US" dirty="0"/>
          </a:p>
        </p:txBody>
      </p:sp>
      <p:pic>
        <p:nvPicPr>
          <p:cNvPr id="1028" name="Picture 4" descr="http://www.fao.org/ag/AGA/AGAP/frg/FEEDback/war/W0613b/w0613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282" y="2194559"/>
            <a:ext cx="5422467" cy="363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Writing – Erin </a:t>
            </a:r>
            <a:endParaRPr lang="en-US" dirty="0"/>
          </a:p>
        </p:txBody>
      </p:sp>
      <p:sp>
        <p:nvSpPr>
          <p:cNvPr id="3" name="Content Placeholder 2"/>
          <p:cNvSpPr>
            <a:spLocks noGrp="1"/>
          </p:cNvSpPr>
          <p:nvPr>
            <p:ph sz="half" idx="1"/>
          </p:nvPr>
        </p:nvSpPr>
        <p:spPr>
          <a:xfrm>
            <a:off x="189963" y="478390"/>
            <a:ext cx="4034307" cy="2960269"/>
          </a:xfrm>
        </p:spPr>
        <p:txBody>
          <a:bodyPr/>
          <a:lstStyle/>
          <a:p>
            <a:r>
              <a:rPr lang="en-US" dirty="0" smtClean="0"/>
              <a:t>Volcanic Explosions</a:t>
            </a:r>
          </a:p>
          <a:p>
            <a:r>
              <a:rPr lang="en-US" dirty="0" smtClean="0"/>
              <a:t>What’s a hypothesis and how do we record results?</a:t>
            </a:r>
          </a:p>
          <a:p>
            <a:r>
              <a:rPr lang="en-US" dirty="0" smtClean="0"/>
              <a:t>Beginning of the year introductory activity to the scientific method</a:t>
            </a:r>
          </a:p>
          <a:p>
            <a:r>
              <a:rPr lang="en-US" dirty="0" err="1" smtClean="0"/>
              <a:t>Succes</a:t>
            </a:r>
            <a:r>
              <a:rPr lang="en-US" dirty="0" smtClean="0"/>
              <a:t>? YES! </a:t>
            </a:r>
            <a:endParaRPr lang="en-US" dirty="0"/>
          </a:p>
        </p:txBody>
      </p:sp>
      <p:pic>
        <p:nvPicPr>
          <p:cNvPr id="4" name="Picture 3"/>
          <p:cNvPicPr>
            <a:picLocks noChangeAspect="1"/>
          </p:cNvPicPr>
          <p:nvPr/>
        </p:nvPicPr>
        <p:blipFill>
          <a:blip r:embed="rId2"/>
          <a:stretch>
            <a:fillRect/>
          </a:stretch>
        </p:blipFill>
        <p:spPr>
          <a:xfrm>
            <a:off x="3065172" y="2343384"/>
            <a:ext cx="9126828" cy="4456858"/>
          </a:xfrm>
          <a:prstGeom prst="rect">
            <a:avLst/>
          </a:prstGeom>
        </p:spPr>
      </p:pic>
    </p:spTree>
    <p:extLst>
      <p:ext uri="{BB962C8B-B14F-4D97-AF65-F5344CB8AC3E}">
        <p14:creationId xmlns:p14="http://schemas.microsoft.com/office/powerpoint/2010/main" val="271998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Environment… - Vivian Bowles</a:t>
            </a:r>
            <a:endParaRPr lang="en-US" dirty="0"/>
          </a:p>
        </p:txBody>
      </p:sp>
      <p:sp>
        <p:nvSpPr>
          <p:cNvPr id="3" name="Content Placeholder 2"/>
          <p:cNvSpPr>
            <a:spLocks noGrp="1"/>
          </p:cNvSpPr>
          <p:nvPr>
            <p:ph idx="1"/>
          </p:nvPr>
        </p:nvSpPr>
        <p:spPr>
          <a:xfrm>
            <a:off x="685800" y="2194560"/>
            <a:ext cx="5792273" cy="4024125"/>
          </a:xfrm>
        </p:spPr>
        <p:txBody>
          <a:bodyPr/>
          <a:lstStyle/>
          <a:p>
            <a:r>
              <a:rPr lang="en-US" dirty="0" smtClean="0"/>
              <a:t>Science class outside to answer the question – What is inquiry and investigation?</a:t>
            </a:r>
          </a:p>
          <a:p>
            <a:r>
              <a:rPr lang="en-US" dirty="0" smtClean="0"/>
              <a:t>Check out the cool finds my kids found.  They had a chance to write down their questions and research to find the answers!</a:t>
            </a:r>
          </a:p>
          <a:p>
            <a:r>
              <a:rPr lang="en-US" dirty="0">
                <a:hlinkClick r:id="rId2"/>
              </a:rPr>
              <a:t>http://1314ftms.weebly.com/science.html</a:t>
            </a:r>
            <a:endParaRPr lang="en-US" dirty="0"/>
          </a:p>
        </p:txBody>
      </p:sp>
      <p:pic>
        <p:nvPicPr>
          <p:cNvPr id="4" name="Picture 3"/>
          <p:cNvPicPr>
            <a:picLocks noChangeAspect="1"/>
          </p:cNvPicPr>
          <p:nvPr/>
        </p:nvPicPr>
        <p:blipFill>
          <a:blip r:embed="rId3"/>
          <a:stretch>
            <a:fillRect/>
          </a:stretch>
        </p:blipFill>
        <p:spPr>
          <a:xfrm>
            <a:off x="7397840" y="2194560"/>
            <a:ext cx="3810000" cy="4076700"/>
          </a:xfrm>
          <a:prstGeom prst="rect">
            <a:avLst/>
          </a:prstGeom>
        </p:spPr>
      </p:pic>
    </p:spTree>
    <p:extLst>
      <p:ext uri="{BB962C8B-B14F-4D97-AF65-F5344CB8AC3E}">
        <p14:creationId xmlns:p14="http://schemas.microsoft.com/office/powerpoint/2010/main" val="194837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Glogs</a:t>
            </a:r>
            <a:r>
              <a:rPr lang="en-US" dirty="0" smtClean="0"/>
              <a:t> Away! - Jared</a:t>
            </a:r>
            <a:endParaRPr lang="en-US" dirty="0"/>
          </a:p>
        </p:txBody>
      </p:sp>
      <p:sp>
        <p:nvSpPr>
          <p:cNvPr id="3" name="Content Placeholder 2"/>
          <p:cNvSpPr>
            <a:spLocks noGrp="1"/>
          </p:cNvSpPr>
          <p:nvPr>
            <p:ph idx="1"/>
          </p:nvPr>
        </p:nvSpPr>
        <p:spPr>
          <a:xfrm>
            <a:off x="685800" y="2498501"/>
            <a:ext cx="3950594" cy="3720184"/>
          </a:xfrm>
        </p:spPr>
        <p:txBody>
          <a:bodyPr/>
          <a:lstStyle/>
          <a:p>
            <a:r>
              <a:rPr lang="en-US" dirty="0" smtClean="0"/>
              <a:t>Write a paper about the five themes of geography?  NO THANKS!</a:t>
            </a:r>
          </a:p>
          <a:p>
            <a:r>
              <a:rPr lang="en-US" dirty="0" smtClean="0"/>
              <a:t>We used </a:t>
            </a:r>
            <a:r>
              <a:rPr lang="en-US" dirty="0" err="1" smtClean="0"/>
              <a:t>Glogsters</a:t>
            </a:r>
            <a:r>
              <a:rPr lang="en-US" dirty="0" smtClean="0"/>
              <a:t> to demonstrate what we knew about our five themes!</a:t>
            </a:r>
          </a:p>
          <a:p>
            <a:r>
              <a:rPr lang="en-US" dirty="0">
                <a:hlinkClick r:id="rId2"/>
              </a:rPr>
              <a:t>http://1314ftms.weebly.com/social-studies.html</a:t>
            </a:r>
            <a:endParaRPr lang="en-US" dirty="0"/>
          </a:p>
        </p:txBody>
      </p:sp>
      <p:pic>
        <p:nvPicPr>
          <p:cNvPr id="4" name="Picture 3"/>
          <p:cNvPicPr>
            <a:picLocks noChangeAspect="1"/>
          </p:cNvPicPr>
          <p:nvPr/>
        </p:nvPicPr>
        <p:blipFill>
          <a:blip r:embed="rId3"/>
          <a:stretch>
            <a:fillRect/>
          </a:stretch>
        </p:blipFill>
        <p:spPr>
          <a:xfrm>
            <a:off x="5805554" y="1851433"/>
            <a:ext cx="5700646" cy="4722963"/>
          </a:xfrm>
          <a:prstGeom prst="rect">
            <a:avLst/>
          </a:prstGeom>
        </p:spPr>
      </p:pic>
    </p:spTree>
    <p:extLst>
      <p:ext uri="{BB962C8B-B14F-4D97-AF65-F5344CB8AC3E}">
        <p14:creationId xmlns:p14="http://schemas.microsoft.com/office/powerpoint/2010/main" val="352534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 Beliefs – Jared/Eddie</a:t>
            </a:r>
            <a:endParaRPr lang="en-US" dirty="0"/>
          </a:p>
        </p:txBody>
      </p:sp>
      <p:sp>
        <p:nvSpPr>
          <p:cNvPr id="3" name="Content Placeholder 2"/>
          <p:cNvSpPr>
            <a:spLocks noGrp="1"/>
          </p:cNvSpPr>
          <p:nvPr>
            <p:ph sz="half" idx="1"/>
          </p:nvPr>
        </p:nvSpPr>
        <p:spPr>
          <a:xfrm>
            <a:off x="685800" y="2194559"/>
            <a:ext cx="2920285" cy="4024125"/>
          </a:xfrm>
        </p:spPr>
        <p:txBody>
          <a:bodyPr/>
          <a:lstStyle/>
          <a:p>
            <a:r>
              <a:rPr lang="en-US" dirty="0" smtClean="0"/>
              <a:t>Using </a:t>
            </a:r>
            <a:r>
              <a:rPr lang="en-US" dirty="0" err="1" smtClean="0"/>
              <a:t>Kidblog</a:t>
            </a:r>
            <a:r>
              <a:rPr lang="en-US" dirty="0" smtClean="0"/>
              <a:t> as a prewriting activity</a:t>
            </a:r>
          </a:p>
          <a:p>
            <a:r>
              <a:rPr lang="en-US" dirty="0" smtClean="0"/>
              <a:t>Received feedback from the principal and her English class</a:t>
            </a:r>
          </a:p>
          <a:p>
            <a:r>
              <a:rPr lang="en-US" dirty="0" smtClean="0"/>
              <a:t>Kids involved?  You bet!</a:t>
            </a:r>
          </a:p>
          <a:p>
            <a:r>
              <a:rPr lang="en-US" dirty="0">
                <a:hlinkClick r:id="rId2"/>
              </a:rPr>
              <a:t>http://kidblog.org/MsJohnsonsClass-36/</a:t>
            </a:r>
            <a:endParaRPr lang="en-US" dirty="0"/>
          </a:p>
        </p:txBody>
      </p:sp>
      <p:pic>
        <p:nvPicPr>
          <p:cNvPr id="5" name="Picture 4"/>
          <p:cNvPicPr>
            <a:picLocks noChangeAspect="1"/>
          </p:cNvPicPr>
          <p:nvPr/>
        </p:nvPicPr>
        <p:blipFill>
          <a:blip r:embed="rId3"/>
          <a:stretch>
            <a:fillRect/>
          </a:stretch>
        </p:blipFill>
        <p:spPr>
          <a:xfrm>
            <a:off x="3861315" y="1799823"/>
            <a:ext cx="6143625" cy="2743200"/>
          </a:xfrm>
          <a:prstGeom prst="rect">
            <a:avLst/>
          </a:prstGeom>
        </p:spPr>
      </p:pic>
      <p:pic>
        <p:nvPicPr>
          <p:cNvPr id="6" name="Picture 5"/>
          <p:cNvPicPr>
            <a:picLocks noChangeAspect="1"/>
          </p:cNvPicPr>
          <p:nvPr/>
        </p:nvPicPr>
        <p:blipFill>
          <a:blip r:embed="rId4"/>
          <a:stretch>
            <a:fillRect/>
          </a:stretch>
        </p:blipFill>
        <p:spPr>
          <a:xfrm>
            <a:off x="6428436" y="2962276"/>
            <a:ext cx="5467350" cy="3676650"/>
          </a:xfrm>
          <a:prstGeom prst="rect">
            <a:avLst/>
          </a:prstGeom>
        </p:spPr>
      </p:pic>
    </p:spTree>
    <p:extLst>
      <p:ext uri="{BB962C8B-B14F-4D97-AF65-F5344CB8AC3E}">
        <p14:creationId xmlns:p14="http://schemas.microsoft.com/office/powerpoint/2010/main" val="15700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Prewriting Madness - Eddie</a:t>
            </a:r>
            <a:endParaRPr lang="en-US" dirty="0"/>
          </a:p>
        </p:txBody>
      </p:sp>
      <p:sp>
        <p:nvSpPr>
          <p:cNvPr id="3" name="Content Placeholder 2"/>
          <p:cNvSpPr>
            <a:spLocks noGrp="1"/>
          </p:cNvSpPr>
          <p:nvPr>
            <p:ph sz="half" idx="1"/>
          </p:nvPr>
        </p:nvSpPr>
        <p:spPr/>
        <p:txBody>
          <a:bodyPr/>
          <a:lstStyle/>
          <a:p>
            <a:r>
              <a:rPr lang="en-US" dirty="0" smtClean="0"/>
              <a:t>This I Believe</a:t>
            </a:r>
          </a:p>
          <a:p>
            <a:r>
              <a:rPr lang="en-US" dirty="0" smtClean="0"/>
              <a:t>A week of prewriting demonstrated to me that my kids were not ready to write about their personal beliefs.  </a:t>
            </a:r>
          </a:p>
          <a:p>
            <a:r>
              <a:rPr lang="en-US" dirty="0" smtClean="0"/>
              <a:t>Prewriting saved me a lot of time and frustration by giving me an idea of where my kids were on this topic.</a:t>
            </a:r>
            <a:endParaRPr lang="en-US" dirty="0"/>
          </a:p>
        </p:txBody>
      </p:sp>
    </p:spTree>
    <p:extLst>
      <p:ext uri="{BB962C8B-B14F-4D97-AF65-F5344CB8AC3E}">
        <p14:creationId xmlns:p14="http://schemas.microsoft.com/office/powerpoint/2010/main" val="280891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Illustrating…- Caitlyn</a:t>
            </a:r>
            <a:endParaRPr lang="en-US" dirty="0"/>
          </a:p>
        </p:txBody>
      </p:sp>
      <p:sp>
        <p:nvSpPr>
          <p:cNvPr id="3" name="Content Placeholder 2"/>
          <p:cNvSpPr>
            <a:spLocks noGrp="1"/>
          </p:cNvSpPr>
          <p:nvPr>
            <p:ph sz="half" idx="1"/>
          </p:nvPr>
        </p:nvSpPr>
        <p:spPr>
          <a:xfrm>
            <a:off x="685800" y="2194559"/>
            <a:ext cx="3435439" cy="4024125"/>
          </a:xfrm>
        </p:spPr>
        <p:txBody>
          <a:bodyPr>
            <a:normAutofit lnSpcReduction="10000"/>
          </a:bodyPr>
          <a:lstStyle/>
          <a:p>
            <a:r>
              <a:rPr lang="en-US" dirty="0" smtClean="0"/>
              <a:t>In a twist…students found pictures that represented who they believed they were to create a six word memoir.</a:t>
            </a:r>
          </a:p>
          <a:p>
            <a:r>
              <a:rPr lang="en-US" dirty="0" smtClean="0">
                <a:hlinkClick r:id="rId2"/>
              </a:rPr>
              <a:t>http</a:t>
            </a:r>
            <a:r>
              <a:rPr lang="en-US" dirty="0">
                <a:hlinkClick r:id="rId2"/>
              </a:rPr>
              <a:t>://1314ftms.weebly.com/language-arts.html</a:t>
            </a:r>
            <a:endParaRPr lang="en-US" dirty="0" smtClean="0"/>
          </a:p>
          <a:p>
            <a:r>
              <a:rPr lang="en-US" dirty="0" smtClean="0"/>
              <a:t>Also used when writing longer memoirs as a tool for writer’s block.</a:t>
            </a:r>
            <a:endParaRPr lang="en-US" dirty="0"/>
          </a:p>
        </p:txBody>
      </p:sp>
      <p:pic>
        <p:nvPicPr>
          <p:cNvPr id="7" name="Picture 6"/>
          <p:cNvPicPr>
            <a:picLocks noChangeAspect="1"/>
          </p:cNvPicPr>
          <p:nvPr/>
        </p:nvPicPr>
        <p:blipFill>
          <a:blip r:embed="rId3"/>
          <a:stretch>
            <a:fillRect/>
          </a:stretch>
        </p:blipFill>
        <p:spPr>
          <a:xfrm>
            <a:off x="4510489" y="2239708"/>
            <a:ext cx="7343775" cy="3933825"/>
          </a:xfrm>
          <a:prstGeom prst="rect">
            <a:avLst/>
          </a:prstGeom>
        </p:spPr>
      </p:pic>
    </p:spTree>
    <p:extLst>
      <p:ext uri="{BB962C8B-B14F-4D97-AF65-F5344CB8AC3E}">
        <p14:creationId xmlns:p14="http://schemas.microsoft.com/office/powerpoint/2010/main" val="270516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Weebly</a:t>
            </a:r>
            <a:r>
              <a:rPr lang="en-US" dirty="0" smtClean="0"/>
              <a:t> - </a:t>
            </a:r>
            <a:r>
              <a:rPr lang="en-US" dirty="0" err="1" smtClean="0"/>
              <a:t>Markita</a:t>
            </a:r>
            <a:endParaRPr lang="en-US" dirty="0"/>
          </a:p>
        </p:txBody>
      </p:sp>
      <p:sp>
        <p:nvSpPr>
          <p:cNvPr id="3" name="Content Placeholder 2"/>
          <p:cNvSpPr>
            <a:spLocks noGrp="1"/>
          </p:cNvSpPr>
          <p:nvPr>
            <p:ph sz="half" idx="1"/>
          </p:nvPr>
        </p:nvSpPr>
        <p:spPr/>
        <p:txBody>
          <a:bodyPr/>
          <a:lstStyle/>
          <a:p>
            <a:r>
              <a:rPr lang="en-US" dirty="0" smtClean="0"/>
              <a:t>Students set up a </a:t>
            </a:r>
            <a:r>
              <a:rPr lang="en-US" dirty="0" err="1" smtClean="0"/>
              <a:t>weebly</a:t>
            </a:r>
            <a:r>
              <a:rPr lang="en-US" dirty="0" smtClean="0"/>
              <a:t> site to publish their work.</a:t>
            </a:r>
          </a:p>
          <a:p>
            <a:r>
              <a:rPr lang="en-US" dirty="0" smtClean="0"/>
              <a:t>Haven’t used it extensively, but gave them a way to publish a piece of their writing for the rest of us to view.</a:t>
            </a:r>
          </a:p>
          <a:p>
            <a:r>
              <a:rPr lang="en-US" dirty="0">
                <a:hlinkClick r:id="rId2"/>
              </a:rPr>
              <a:t>http://1314ftms.weebly.com/class-websites.html</a:t>
            </a:r>
            <a:endParaRPr lang="en-US" dirty="0"/>
          </a:p>
        </p:txBody>
      </p:sp>
      <p:pic>
        <p:nvPicPr>
          <p:cNvPr id="5" name="Picture 4"/>
          <p:cNvPicPr>
            <a:picLocks noChangeAspect="1"/>
          </p:cNvPicPr>
          <p:nvPr/>
        </p:nvPicPr>
        <p:blipFill>
          <a:blip r:embed="rId3"/>
          <a:stretch>
            <a:fillRect/>
          </a:stretch>
        </p:blipFill>
        <p:spPr>
          <a:xfrm>
            <a:off x="6019800" y="3094484"/>
            <a:ext cx="5845671" cy="3124200"/>
          </a:xfrm>
          <a:prstGeom prst="rect">
            <a:avLst/>
          </a:prstGeom>
        </p:spPr>
      </p:pic>
    </p:spTree>
    <p:extLst>
      <p:ext uri="{BB962C8B-B14F-4D97-AF65-F5344CB8AC3E}">
        <p14:creationId xmlns:p14="http://schemas.microsoft.com/office/powerpoint/2010/main" val="350629218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49</TotalTime>
  <Words>459</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Pedagogical Recycling</vt:lpstr>
      <vt:lpstr>Importance of Analysis – Angie Burton</vt:lpstr>
      <vt:lpstr>Experiential Writing – Erin </vt:lpstr>
      <vt:lpstr>Using the Environment… - Vivian Bowles</vt:lpstr>
      <vt:lpstr>Glogs Away! - Jared</vt:lpstr>
      <vt:lpstr>Blogging Beliefs – Jared/Eddie</vt:lpstr>
      <vt:lpstr>Prewriting Madness - Eddie</vt:lpstr>
      <vt:lpstr>Connecting Illustrating…- Caitlyn</vt:lpstr>
      <vt:lpstr>Using Weebly - Markita</vt:lpstr>
      <vt:lpstr>Using Rubrics and MGP – Lee/Yours Truly</vt:lpstr>
      <vt:lpstr>The Writing Marathon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Recycling</dc:title>
  <dc:creator>Tiffany Johnson</dc:creator>
  <cp:lastModifiedBy>Tiffany Johnson</cp:lastModifiedBy>
  <cp:revision>15</cp:revision>
  <dcterms:created xsi:type="dcterms:W3CDTF">2013-11-16T08:56:38Z</dcterms:created>
  <dcterms:modified xsi:type="dcterms:W3CDTF">2013-11-16T09:46:12Z</dcterms:modified>
</cp:coreProperties>
</file>